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93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91" r:id="rId31"/>
    <p:sldId id="292" r:id="rId32"/>
    <p:sldId id="279" r:id="rId33"/>
    <p:sldId id="280" r:id="rId34"/>
    <p:sldId id="281" r:id="rId35"/>
    <p:sldId id="282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.</a:t>
                </a:r>
              </a:p>
              <a:p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48443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22165</TotalTime>
  <Words>890</Words>
  <Application>Microsoft Office PowerPoint</Application>
  <PresentationFormat>Widescreen</PresentationFormat>
  <Paragraphs>420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240</cp:revision>
  <dcterms:created xsi:type="dcterms:W3CDTF">2018-09-21T13:29:07Z</dcterms:created>
  <dcterms:modified xsi:type="dcterms:W3CDTF">2019-05-27T16:55:15Z</dcterms:modified>
</cp:coreProperties>
</file>